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446" r:id="rId2"/>
    <p:sldId id="451" r:id="rId3"/>
    <p:sldId id="450" r:id="rId4"/>
    <p:sldId id="452" r:id="rId5"/>
    <p:sldId id="453" r:id="rId6"/>
    <p:sldId id="454" r:id="rId7"/>
    <p:sldId id="455" r:id="rId8"/>
    <p:sldId id="456" r:id="rId9"/>
    <p:sldId id="457" r:id="rId10"/>
    <p:sldId id="270" r:id="rId1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11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 </a:t>
            </a:r>
            <a:r>
              <a:rPr lang="en-US" sz="4000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Yolo sort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para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60AA6BB3-179B-0EDA-C06D-771E7D77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0" y="51751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-14187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685968" y="610241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 </a:t>
            </a:r>
            <a:r>
              <a:rPr lang="pt-BR" sz="3600" b="1" i="0" u="none" strike="noStrike" cap="none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</a:t>
            </a: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Computacional</a:t>
            </a:r>
            <a:endParaRPr lang="pt-BR" sz="2200" b="1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15FB5A1C-0E13-0DC9-7CD1-8B2D67C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27" y="6377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1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2050" name="Picture 2" descr="SORT - Deep SORT : Một góc nhìn về Object Tracking (phần 1)">
            <a:extLst>
              <a:ext uri="{FF2B5EF4-FFF2-40B4-BE49-F238E27FC236}">
                <a16:creationId xmlns:a16="http://schemas.microsoft.com/office/drawing/2014/main" id="{F8DFD382-7621-FF47-006F-CFFB6465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140"/>
            <a:ext cx="635619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torial: Detectar objetos usando um modelo de aprendizado profundo do ONNX  - ML.NET | Microsoft Docs">
            <a:extLst>
              <a:ext uri="{FF2B5EF4-FFF2-40B4-BE49-F238E27FC236}">
                <a16:creationId xmlns:a16="http://schemas.microsoft.com/office/drawing/2014/main" id="{5B4A8889-1827-4154-F8FC-F57B941D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922"/>
            <a:ext cx="688657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288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7BFB09-451F-7931-218A-BC37C42A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86"/>
            <a:ext cx="6389241" cy="37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3074" name="Picture 2" descr="Portfolio | Anushka Dhiman">
            <a:extLst>
              <a:ext uri="{FF2B5EF4-FFF2-40B4-BE49-F238E27FC236}">
                <a16:creationId xmlns:a16="http://schemas.microsoft.com/office/drawing/2014/main" id="{6C88F6E9-F5B2-E264-017F-253C05C5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181"/>
            <a:ext cx="6327947" cy="35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0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6BF9E8C-A52C-9CFF-1E6D-202D189C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9" y="1897261"/>
            <a:ext cx="6217253" cy="32402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3B31F0-D13E-9F9B-6DBE-DD57664231F3}"/>
              </a:ext>
            </a:extLst>
          </p:cNvPr>
          <p:cNvSpPr txBox="1"/>
          <p:nvPr/>
        </p:nvSpPr>
        <p:spPr>
          <a:xfrm>
            <a:off x="307974" y="577453"/>
            <a:ext cx="66949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Arial Narrow" pitchFamily="34" charset="0"/>
            </a:endParaRPr>
          </a:p>
          <a:p>
            <a:endParaRPr lang="pt-BR" sz="1400" dirty="0">
              <a:latin typeface="Arial Narrow" pitchFamily="34" charset="0"/>
            </a:endParaRPr>
          </a:p>
          <a:p>
            <a:r>
              <a:rPr lang="pt-BR" sz="1800" b="1" i="1" dirty="0" err="1">
                <a:latin typeface="Arial Narrow" pitchFamily="34" charset="0"/>
              </a:rPr>
              <a:t>Deep</a:t>
            </a:r>
            <a:r>
              <a:rPr lang="pt-BR" sz="1800" b="1" i="1" dirty="0">
                <a:latin typeface="Arial Narrow" pitchFamily="34" charset="0"/>
              </a:rPr>
              <a:t> Learning </a:t>
            </a:r>
            <a:r>
              <a:rPr lang="pt-BR" sz="1800" b="1" dirty="0">
                <a:latin typeface="Arial Narrow" pitchFamily="34" charset="0"/>
              </a:rPr>
              <a:t>+ LSTM</a:t>
            </a:r>
          </a:p>
        </p:txBody>
      </p:sp>
    </p:spTree>
    <p:extLst>
      <p:ext uri="{BB962C8B-B14F-4D97-AF65-F5344CB8AC3E}">
        <p14:creationId xmlns:p14="http://schemas.microsoft.com/office/powerpoint/2010/main" val="89811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3B31F0-D13E-9F9B-6DBE-DD57664231F3}"/>
              </a:ext>
            </a:extLst>
          </p:cNvPr>
          <p:cNvSpPr txBox="1"/>
          <p:nvPr/>
        </p:nvSpPr>
        <p:spPr>
          <a:xfrm>
            <a:off x="307974" y="577453"/>
            <a:ext cx="66949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Arial Narrow" pitchFamily="34" charset="0"/>
            </a:endParaRPr>
          </a:p>
          <a:p>
            <a:endParaRPr lang="pt-BR" sz="1400" dirty="0">
              <a:latin typeface="Arial Narrow" pitchFamily="34" charset="0"/>
            </a:endParaRPr>
          </a:p>
          <a:p>
            <a:r>
              <a:rPr lang="pt-BR" sz="1800" b="1" i="1" dirty="0" err="1">
                <a:latin typeface="Arial Narrow" pitchFamily="34" charset="0"/>
              </a:rPr>
              <a:t>Deep</a:t>
            </a:r>
            <a:r>
              <a:rPr lang="pt-BR" sz="1800" b="1" i="1" dirty="0">
                <a:latin typeface="Arial Narrow" pitchFamily="34" charset="0"/>
              </a:rPr>
              <a:t> Learning </a:t>
            </a:r>
            <a:r>
              <a:rPr lang="pt-BR" sz="1800" b="1" dirty="0">
                <a:latin typeface="Arial Narrow" pitchFamily="34" charset="0"/>
              </a:rPr>
              <a:t>+ LSTM</a:t>
            </a:r>
          </a:p>
        </p:txBody>
      </p:sp>
      <p:pic>
        <p:nvPicPr>
          <p:cNvPr id="5122" name="Picture 2" descr="Motion-compensated online object tracking for activity detection and crowd  behavior analysis | SpringerLink">
            <a:extLst>
              <a:ext uri="{FF2B5EF4-FFF2-40B4-BE49-F238E27FC236}">
                <a16:creationId xmlns:a16="http://schemas.microsoft.com/office/drawing/2014/main" id="{87C2F3C2-E4A3-9013-8C8B-8C5C0D14D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6336"/>
            <a:ext cx="5783766" cy="359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695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B0FCDC92-0763-4A03-90D4-A033E1295808}"/>
</file>

<file path=customXml/itemProps2.xml><?xml version="1.0" encoding="utf-8"?>
<ds:datastoreItem xmlns:ds="http://schemas.openxmlformats.org/officeDocument/2006/customXml" ds:itemID="{2F836485-3AF5-4812-9396-B27D1B532D36}"/>
</file>

<file path=customXml/itemProps3.xml><?xml version="1.0" encoding="utf-8"?>
<ds:datastoreItem xmlns:ds="http://schemas.openxmlformats.org/officeDocument/2006/customXml" ds:itemID="{41FBC029-073A-490D-B912-30E0E8664433}"/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151</Words>
  <Application>Microsoft Office PowerPoint</Application>
  <PresentationFormat>Apresentação na tela (16:9)</PresentationFormat>
  <Paragraphs>40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Calibri</vt:lpstr>
      <vt:lpstr>Arial Narrow</vt:lpstr>
      <vt:lpstr>Century Gothic</vt:lpstr>
      <vt:lpstr>Arial</vt:lpstr>
      <vt:lpstr>Simple Light</vt:lpstr>
      <vt:lpstr>Apresentação do PowerPoint</vt:lpstr>
      <vt:lpstr>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69</cp:revision>
  <dcterms:modified xsi:type="dcterms:W3CDTF">2022-07-06T16:47:33Z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